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1" r:id="rId10"/>
    <p:sldId id="262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8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929586" cy="446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714348" y="500042"/>
            <a:ext cx="789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Accedere a </a:t>
            </a:r>
            <a:r>
              <a:rPr lang="it-IT" sz="2400" b="1" dirty="0" err="1" smtClean="0"/>
              <a:t>weschool.com</a:t>
            </a:r>
            <a:r>
              <a:rPr lang="it-IT" sz="2400" b="1" dirty="0" smtClean="0"/>
              <a:t> oppure tramite la </a:t>
            </a:r>
            <a:r>
              <a:rPr lang="it-IT" sz="2400" b="1" dirty="0" err="1" smtClean="0"/>
              <a:t>app</a:t>
            </a:r>
            <a:r>
              <a:rPr lang="it-IT" sz="2400" b="1" dirty="0" smtClean="0"/>
              <a:t> per </a:t>
            </a:r>
            <a:r>
              <a:rPr lang="it-IT" sz="2400" b="1" dirty="0" err="1" smtClean="0"/>
              <a:t>android</a:t>
            </a:r>
            <a:endParaRPr lang="it-IT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2844" y="571480"/>
            <a:ext cx="864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Ecco la schermata iniziale. Buono studio!</a:t>
            </a:r>
            <a:endParaRPr lang="it-IT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3022"/>
          <a:stretch>
            <a:fillRect/>
          </a:stretch>
        </p:blipFill>
        <p:spPr bwMode="auto">
          <a:xfrm>
            <a:off x="428596" y="1571612"/>
            <a:ext cx="8405818" cy="458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262942" cy="464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071538" y="642918"/>
            <a:ext cx="727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Cliccare su REGISTRATI, per le successive volte su LOGIN</a:t>
            </a:r>
            <a:endParaRPr lang="it-IT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550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00034" y="285728"/>
            <a:ext cx="800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Inserire il Codice classe fornito dalla scuola </a:t>
            </a:r>
          </a:p>
          <a:p>
            <a:pPr algn="ctr"/>
            <a:r>
              <a:rPr lang="it-IT" sz="2400" b="1" dirty="0" smtClean="0"/>
              <a:t>nella casella per gli studenti</a:t>
            </a:r>
            <a:endParaRPr lang="it-IT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71670" y="500042"/>
            <a:ext cx="4821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Inserire i propri dati (dello studente)</a:t>
            </a:r>
            <a:endParaRPr lang="it-IT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16" y="1428736"/>
            <a:ext cx="8651882" cy="486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42852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Cliccare su CONFERMA REGISTAZIONE sulla </a:t>
            </a:r>
            <a:r>
              <a:rPr lang="it-IT" sz="2400" b="1" dirty="0" smtClean="0"/>
              <a:t>e-mail </a:t>
            </a:r>
            <a:r>
              <a:rPr lang="it-IT" sz="2400" b="1" dirty="0" smtClean="0"/>
              <a:t>ricevuta</a:t>
            </a:r>
          </a:p>
          <a:p>
            <a:pPr algn="ctr"/>
            <a:r>
              <a:rPr lang="it-IT" sz="2400" b="1" dirty="0" smtClean="0"/>
              <a:t>all’indirizzo indicato nel </a:t>
            </a:r>
            <a:r>
              <a:rPr lang="it-IT" sz="2400" b="1" dirty="0" err="1" smtClean="0"/>
              <a:t>form</a:t>
            </a:r>
            <a:endParaRPr lang="it-IT" sz="2400" b="1" dirty="0"/>
          </a:p>
        </p:txBody>
      </p:sp>
      <p:pic>
        <p:nvPicPr>
          <p:cNvPr id="4" name="Immagine 3" descr="Screenshot_20200307_110147_com.google.android.gm.jpg"/>
          <p:cNvPicPr>
            <a:picLocks noChangeAspect="1"/>
          </p:cNvPicPr>
          <p:nvPr/>
        </p:nvPicPr>
        <p:blipFill>
          <a:blip r:embed="rId2" cstate="print"/>
          <a:srcRect t="12500" b="7292"/>
          <a:stretch>
            <a:fillRect/>
          </a:stretch>
        </p:blipFill>
        <p:spPr>
          <a:xfrm>
            <a:off x="2500298" y="1000108"/>
            <a:ext cx="3857625" cy="550072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643306" y="4500570"/>
            <a:ext cx="114300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reenshot_20200307_110720_com.android.chrome.jpg"/>
          <p:cNvPicPr>
            <a:picLocks noChangeAspect="1"/>
          </p:cNvPicPr>
          <p:nvPr/>
        </p:nvPicPr>
        <p:blipFill>
          <a:blip r:embed="rId2" cstate="print"/>
          <a:srcRect t="13541"/>
          <a:stretch>
            <a:fillRect/>
          </a:stretch>
        </p:blipFill>
        <p:spPr>
          <a:xfrm>
            <a:off x="2857488" y="1071546"/>
            <a:ext cx="3346387" cy="514353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500562" y="3286124"/>
            <a:ext cx="35719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357290" y="214290"/>
            <a:ext cx="6447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Poiché lo studente è minorenne, occorre inserire </a:t>
            </a:r>
          </a:p>
          <a:p>
            <a:pPr algn="ctr"/>
            <a:r>
              <a:rPr lang="it-IT" sz="2400" b="1" dirty="0" smtClean="0"/>
              <a:t>anche una </a:t>
            </a:r>
            <a:r>
              <a:rPr lang="it-IT" sz="2400" b="1" dirty="0" smtClean="0"/>
              <a:t>e-mail </a:t>
            </a:r>
            <a:r>
              <a:rPr lang="it-IT" sz="2400" b="1" dirty="0" smtClean="0"/>
              <a:t>del genitore</a:t>
            </a:r>
            <a:endParaRPr lang="it-IT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064" t="30311" r="9358"/>
          <a:stretch>
            <a:fillRect/>
          </a:stretch>
        </p:blipFill>
        <p:spPr bwMode="auto">
          <a:xfrm>
            <a:off x="714348" y="1857364"/>
            <a:ext cx="78865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643042" y="428604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genitore deve cliccare sul tasto ATTIVA ricevuto nella propria casella </a:t>
            </a:r>
            <a:r>
              <a:rPr lang="it-IT" sz="2400" b="1" dirty="0" smtClean="0"/>
              <a:t>e-mail 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3571868" y="4286256"/>
            <a:ext cx="78581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3022"/>
          <a:stretch>
            <a:fillRect/>
          </a:stretch>
        </p:blipFill>
        <p:spPr bwMode="auto">
          <a:xfrm>
            <a:off x="428596" y="1857364"/>
            <a:ext cx="8405818" cy="458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71472" y="28572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genitore deve compilare il modulo di autorizzazione utilizzando i propri dati, incluso il codice fiscale, spulciando le caselle e cliccando in basso su INVIO</a:t>
            </a:r>
            <a:endParaRPr lang="it-IT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2844" y="214290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Ora lo studente può accedere alla piattaforma </a:t>
            </a:r>
            <a:r>
              <a:rPr lang="it-IT" sz="2400" b="1" dirty="0" err="1" smtClean="0"/>
              <a:t>Weschool</a:t>
            </a:r>
            <a:r>
              <a:rPr lang="it-IT" sz="2400" b="1" dirty="0" smtClean="0"/>
              <a:t> utilizzando</a:t>
            </a:r>
          </a:p>
          <a:p>
            <a:pPr algn="ctr"/>
            <a:r>
              <a:rPr lang="it-IT" sz="2400" b="1" dirty="0" smtClean="0"/>
              <a:t>la propria </a:t>
            </a:r>
            <a:r>
              <a:rPr lang="it-IT" sz="2400" b="1" dirty="0" smtClean="0"/>
              <a:t>e-mail </a:t>
            </a:r>
            <a:r>
              <a:rPr lang="it-IT" sz="2400" b="1" dirty="0" smtClean="0"/>
              <a:t>(dello studente)</a:t>
            </a:r>
          </a:p>
          <a:p>
            <a:pPr algn="ctr"/>
            <a:r>
              <a:rPr lang="it-IT" sz="2400" b="1" dirty="0" smtClean="0"/>
              <a:t>e la password scelta dalla pagina </a:t>
            </a:r>
            <a:r>
              <a:rPr lang="it-IT" sz="2400" b="1" dirty="0" err="1" smtClean="0"/>
              <a:t>weschool.com</a:t>
            </a:r>
            <a:endParaRPr lang="it-IT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405818" cy="472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133</Words>
  <Application>Microsoft Office PowerPoint</Application>
  <PresentationFormat>Presentazione su schermo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Studio Tecnico</dc:creator>
  <cp:lastModifiedBy>Studio Tecnico</cp:lastModifiedBy>
  <cp:revision>9</cp:revision>
  <dcterms:created xsi:type="dcterms:W3CDTF">2020-03-07T07:49:36Z</dcterms:created>
  <dcterms:modified xsi:type="dcterms:W3CDTF">2020-10-24T22:34:47Z</dcterms:modified>
</cp:coreProperties>
</file>